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1" r:id="rId8"/>
    <p:sldId id="267" r:id="rId9"/>
    <p:sldId id="262" r:id="rId10"/>
    <p:sldId id="268" r:id="rId11"/>
    <p:sldId id="263" r:id="rId12"/>
    <p:sldId id="269" r:id="rId13"/>
    <p:sldId id="266" r:id="rId14"/>
    <p:sldId id="270" r:id="rId15"/>
    <p:sldId id="265" r:id="rId16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  <a:t>2/12/2020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3909" y="2497977"/>
            <a:ext cx="6386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标题标题标题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标题标题标题标题标题标题</a:t>
            </a:r>
            <a:endParaRPr lang="zh-SG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院系院系院系院系院系  专业专业专业专业专业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汇报人：姓名  指导老师：姓名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171533" cy="530492"/>
            <a:chOff x="4299773" y="1452059"/>
            <a:chExt cx="51715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33207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研究总结与展望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171533" cy="530492"/>
            <a:chOff x="4299773" y="1452059"/>
            <a:chExt cx="51715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33207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参考文献及致谢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参考文献及致谢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6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03199" y="3825123"/>
            <a:ext cx="5619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感谢您的批评指正！</a:t>
            </a:r>
            <a:endParaRPr lang="zh-SG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9428" y="4583689"/>
            <a:ext cx="2639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模板分享人：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1522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姚瑶</a:t>
            </a:r>
            <a:endParaRPr lang="en-US" altLang="zh-CN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  <a:p>
            <a:pPr algn="ctr"/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图片来源：南方科技大学官网、王本凡</a:t>
            </a:r>
            <a:endParaRPr lang="zh-SG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99773" y="1082104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99773" y="1918560"/>
            <a:ext cx="5171533" cy="530492"/>
            <a:chOff x="4299773" y="2134951"/>
            <a:chExt cx="5171533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99773" y="2755016"/>
            <a:ext cx="5171533" cy="530492"/>
            <a:chOff x="4299773" y="2817843"/>
            <a:chExt cx="5171533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99773" y="3590392"/>
            <a:ext cx="5171533" cy="530492"/>
            <a:chOff x="4299773" y="3506149"/>
            <a:chExt cx="517153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99773" y="4455493"/>
            <a:ext cx="3005876" cy="530492"/>
            <a:chOff x="4299773" y="4194455"/>
            <a:chExt cx="3005876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4194455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5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955326" y="4228868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研究总结与展望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99773" y="5320594"/>
            <a:ext cx="3005876" cy="530492"/>
            <a:chOff x="4299773" y="4882761"/>
            <a:chExt cx="3005876" cy="530492"/>
          </a:xfrm>
        </p:grpSpPr>
        <p:grpSp>
          <p:nvGrpSpPr>
            <p:cNvPr id="25" name="组合 24"/>
            <p:cNvGrpSpPr/>
            <p:nvPr/>
          </p:nvGrpSpPr>
          <p:grpSpPr>
            <a:xfrm>
              <a:off x="4299773" y="4882761"/>
              <a:ext cx="530492" cy="530492"/>
              <a:chOff x="5416598" y="4355615"/>
              <a:chExt cx="530492" cy="530492"/>
            </a:xfrm>
          </p:grpSpPr>
          <p:sp>
            <p:nvSpPr>
              <p:cNvPr id="26" name="矩形: 圆角 25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6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955326" y="4919518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参考文献及致谢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153400" y="6116638"/>
            <a:ext cx="3630169" cy="516530"/>
            <a:chOff x="97722" y="6317038"/>
            <a:chExt cx="3630169" cy="51653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42" name="直接连接符 41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研究背景、目的及意义介绍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注: 下箭头 2"/>
          <p:cNvSpPr/>
          <p:nvPr/>
        </p:nvSpPr>
        <p:spPr>
          <a:xfrm>
            <a:off x="9951371" y="5135676"/>
            <a:ext cx="2240629" cy="904180"/>
          </a:xfrm>
          <a:prstGeom prst="down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改成自己院系</a:t>
            </a:r>
            <a:r>
              <a:rPr lang="en-US" altLang="zh-CN" dirty="0">
                <a:solidFill>
                  <a:srgbClr val="FF0000"/>
                </a:solidFill>
              </a:rPr>
              <a:t>logo</a:t>
            </a:r>
            <a:endParaRPr lang="zh-SG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2966" y="1461920"/>
            <a:ext cx="19941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b="1" dirty="0">
                <a:solidFill>
                  <a:srgbClr val="EE6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SG" altLang="en-US" b="1" dirty="0">
              <a:solidFill>
                <a:srgbClr val="EE6E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 rot="10800000">
            <a:off x="8879970" y="1851645"/>
            <a:ext cx="19941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b="1" dirty="0">
                <a:solidFill>
                  <a:srgbClr val="EE6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SG" altLang="en-US" b="1" dirty="0">
              <a:solidFill>
                <a:srgbClr val="EE6E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26815" y="2910301"/>
            <a:ext cx="70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dirty="0"/>
              <a:t>XXX</a:t>
            </a:r>
            <a:r>
              <a:rPr lang="zh-CN" altLang="en-US" dirty="0"/>
              <a:t>概念介绍一句话或者一段话。</a:t>
            </a:r>
            <a:endParaRPr lang="en-US" altLang="zh-CN" dirty="0"/>
          </a:p>
          <a:p>
            <a:pPr algn="r"/>
            <a:r>
              <a:rPr lang="en-US" altLang="zh-CN" dirty="0"/>
              <a:t>————</a:t>
            </a:r>
            <a:r>
              <a:rPr lang="zh-CN" altLang="en-US" dirty="0"/>
              <a:t>来源出处</a:t>
            </a:r>
            <a:endParaRPr lang="zh-SG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7025012" y="4826341"/>
            <a:ext cx="3284675" cy="1702126"/>
            <a:chOff x="-1323251" y="5082582"/>
            <a:chExt cx="3284675" cy="170212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-1323251" y="5082582"/>
              <a:ext cx="1731567" cy="509550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a760882ecadbef7c1c84e0c1cc2241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37" y="3556632"/>
            <a:ext cx="9315450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160543" y="165500"/>
            <a:ext cx="1458978" cy="530492"/>
            <a:chOff x="4299773" y="1452059"/>
            <a:chExt cx="145897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8034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企业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1619521" y="425790"/>
            <a:ext cx="10253719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4940" y="3455432"/>
            <a:ext cx="59522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根据论文内容改动相应部分主题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171533" cy="530492"/>
            <a:chOff x="4299773" y="1452059"/>
            <a:chExt cx="51715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5159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根据论文内容改动相应部分主题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33207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59522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根据论文内容改动相应部分主题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8702" y="4676702"/>
            <a:ext cx="690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一两句话的概括介绍。。。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巴拉巴拉</a:t>
            </a:r>
            <a:endParaRPr lang="zh-SG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263</Words>
  <Application>Microsoft Office PowerPoint</Application>
  <PresentationFormat>宽屏</PresentationFormat>
  <Paragraphs>61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黑体</vt:lpstr>
      <vt:lpstr>楷体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张 熊崧</cp:lastModifiedBy>
  <cp:revision>25</cp:revision>
  <dcterms:created xsi:type="dcterms:W3CDTF">2019-05-07T06:35:00Z</dcterms:created>
  <dcterms:modified xsi:type="dcterms:W3CDTF">2020-12-02T11:06:39Z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2052-11.1.0.9672</vt:lpwstr>
  </property>
</Properties>
</file>